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54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60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35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11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6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95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1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86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3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16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49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F5F8F8D-9215-4009-B879-1ACEB88ADB3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A4F2EB5-9595-49F0-ACF1-031CBFCD692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36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A68A116-273E-476A-B669-7AA536741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9309"/>
            <a:ext cx="12192000" cy="32869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611FD94-F658-4B83-999D-52E91C6C8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64" y="2399289"/>
            <a:ext cx="347120" cy="3300761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660A1774-3DA1-4BB3-8E1F-44D46E60ABA0}"/>
              </a:ext>
            </a:extLst>
          </p:cNvPr>
          <p:cNvSpPr/>
          <p:nvPr/>
        </p:nvSpPr>
        <p:spPr>
          <a:xfrm>
            <a:off x="-23268" y="-91934"/>
            <a:ext cx="10557164" cy="187634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914EB496-D9B3-45E5-A5F4-07C3F0C35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24" y="200674"/>
            <a:ext cx="9720072" cy="1583738"/>
          </a:xfrm>
        </p:spPr>
        <p:txBody>
          <a:bodyPr>
            <a:normAutofit/>
          </a:bodyPr>
          <a:lstStyle/>
          <a:p>
            <a:r>
              <a:rPr lang="en-US" sz="4000" cap="none" dirty="0" err="1">
                <a:solidFill>
                  <a:schemeClr val="bg2"/>
                </a:solidFill>
                <a:latin typeface="Praktika Rnd" panose="00000500000000000000" pitchFamily="50" charset="0"/>
              </a:rPr>
              <a:t>Illustraties</a:t>
            </a:r>
            <a:r>
              <a:rPr lang="en-US" sz="4000" cap="none" dirty="0">
                <a:solidFill>
                  <a:schemeClr val="bg2"/>
                </a:solidFill>
                <a:latin typeface="Praktika Rnd" panose="00000500000000000000" pitchFamily="50" charset="0"/>
              </a:rPr>
              <a:t> </a:t>
            </a:r>
            <a:r>
              <a:rPr lang="en-US" sz="4000" cap="none" dirty="0" err="1">
                <a:solidFill>
                  <a:schemeClr val="bg2"/>
                </a:solidFill>
                <a:latin typeface="Praktika Rnd" panose="00000500000000000000" pitchFamily="50" charset="0"/>
              </a:rPr>
              <a:t>spreekbeurtpakket</a:t>
            </a:r>
            <a:endParaRPr lang="nl-NL" sz="4000" cap="none" dirty="0">
              <a:solidFill>
                <a:schemeClr val="bg2"/>
              </a:solidFill>
              <a:latin typeface="Praktika Rnd" panose="00000500000000000000" pitchFamily="50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7A2BC95-9426-4F8F-972C-094A8A0E6B82}"/>
              </a:ext>
            </a:extLst>
          </p:cNvPr>
          <p:cNvSpPr txBox="1"/>
          <p:nvPr/>
        </p:nvSpPr>
        <p:spPr>
          <a:xfrm>
            <a:off x="1201576" y="2273417"/>
            <a:ext cx="945970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  <a:latin typeface="Praktika Rnd" panose="00000500000000000000" pitchFamily="50" charset="0"/>
              </a:rPr>
              <a:t>Ziekte van Crohn				Colitis ulcerosa			Omgevingsfactoren en IBD	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52067D1-FAD9-45CE-9A94-369BCE02DC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1276" y="1222566"/>
            <a:ext cx="1272854" cy="56184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C00ED13-4FB4-48D1-B469-0805AA7B2D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65" y="2764043"/>
            <a:ext cx="2129620" cy="272235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FE369E6-D245-474E-9934-20BDC3C1A9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436" y="2631883"/>
            <a:ext cx="2204654" cy="285451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C32A6E96-BF03-44BF-98FB-279AC1A03B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648" y="2720914"/>
            <a:ext cx="2019070" cy="285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86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CC NL">
      <a:dk1>
        <a:srgbClr val="2E2B21"/>
      </a:dk1>
      <a:lt1>
        <a:srgbClr val="FFFFFF"/>
      </a:lt1>
      <a:dk2>
        <a:srgbClr val="605B4F"/>
      </a:dk2>
      <a:lt2>
        <a:srgbClr val="209ECC"/>
      </a:lt2>
      <a:accent1>
        <a:srgbClr val="562385"/>
      </a:accent1>
      <a:accent2>
        <a:srgbClr val="E7334C"/>
      </a:accent2>
      <a:accent3>
        <a:srgbClr val="C098E4"/>
      </a:accent3>
      <a:accent4>
        <a:srgbClr val="F39BA8"/>
      </a:accent4>
      <a:accent5>
        <a:srgbClr val="C9EBF7"/>
      </a:accent5>
      <a:accent6>
        <a:srgbClr val="2E2B21"/>
      </a:accent6>
      <a:hlink>
        <a:srgbClr val="2E2B21"/>
      </a:hlink>
      <a:folHlink>
        <a:srgbClr val="2E2B21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18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Praktika Rnd</vt:lpstr>
      <vt:lpstr>Tw Cen MT</vt:lpstr>
      <vt:lpstr>Tw Cen MT Condensed</vt:lpstr>
      <vt:lpstr>Wingdings 3</vt:lpstr>
      <vt:lpstr>Integraal</vt:lpstr>
      <vt:lpstr>Illustraties spreekbeurtpakket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Regioservice Crohn &amp; Colitis NL</dc:creator>
  <cp:lastModifiedBy>Barbara Davidson</cp:lastModifiedBy>
  <cp:revision>24</cp:revision>
  <dcterms:created xsi:type="dcterms:W3CDTF">2020-09-29T08:16:29Z</dcterms:created>
  <dcterms:modified xsi:type="dcterms:W3CDTF">2022-01-31T13:55:07Z</dcterms:modified>
</cp:coreProperties>
</file>