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4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60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5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11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9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95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86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3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16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9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F5F8F8D-9215-4009-B879-1ACEB88ADB3E}" type="datetimeFigureOut">
              <a:rPr lang="nl-NL" smtClean="0"/>
              <a:t>31-1-2022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4F2EB5-9595-49F0-ACF1-031CBFCD6923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6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68A116-273E-476A-B669-7AA53674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9309"/>
            <a:ext cx="12192000" cy="3286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11FD94-F658-4B83-999D-52E91C6C8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4" y="2399289"/>
            <a:ext cx="347120" cy="330076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60A1774-3DA1-4BB3-8E1F-44D46E60ABA0}"/>
              </a:ext>
            </a:extLst>
          </p:cNvPr>
          <p:cNvSpPr/>
          <p:nvPr/>
        </p:nvSpPr>
        <p:spPr>
          <a:xfrm>
            <a:off x="-23268" y="-91934"/>
            <a:ext cx="10557164" cy="187634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14EB496-D9B3-45E5-A5F4-07C3F0C3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24" y="200674"/>
            <a:ext cx="9720072" cy="1583738"/>
          </a:xfrm>
        </p:spPr>
        <p:txBody>
          <a:bodyPr>
            <a:normAutofit/>
          </a:bodyPr>
          <a:lstStyle/>
          <a:p>
            <a:r>
              <a:rPr lang="en-US" sz="4000" cap="none" dirty="0" err="1">
                <a:solidFill>
                  <a:schemeClr val="bg2"/>
                </a:solidFill>
                <a:latin typeface="Praktika Rnd" panose="00000500000000000000" pitchFamily="50" charset="0"/>
              </a:rPr>
              <a:t>Plaatjes</a:t>
            </a:r>
            <a:r>
              <a:rPr lang="en-US" sz="4000" cap="none" dirty="0">
                <a:solidFill>
                  <a:schemeClr val="bg2"/>
                </a:solidFill>
                <a:latin typeface="Praktika Rnd" panose="00000500000000000000" pitchFamily="50" charset="0"/>
              </a:rPr>
              <a:t> IBD</a:t>
            </a:r>
            <a:endParaRPr lang="nl-NL" sz="4000" cap="none" dirty="0">
              <a:solidFill>
                <a:schemeClr val="bg2"/>
              </a:solidFill>
              <a:latin typeface="Praktika Rnd" panose="00000500000000000000" pitchFamily="50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7A2BC95-9426-4F8F-972C-094A8A0E6B82}"/>
              </a:ext>
            </a:extLst>
          </p:cNvPr>
          <p:cNvSpPr txBox="1"/>
          <p:nvPr/>
        </p:nvSpPr>
        <p:spPr>
          <a:xfrm>
            <a:off x="1201575" y="2273417"/>
            <a:ext cx="985869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1"/>
                </a:solidFill>
                <a:latin typeface="Praktika Rnd" panose="00000500000000000000" pitchFamily="50" charset="0"/>
              </a:rPr>
              <a:t>   Buikpijn		Darmen		Infuus		Kind		Medicijnen	  Reizen	       Rust		School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2067D1-FAD9-45CE-9A94-369BCE02D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276" y="1222566"/>
            <a:ext cx="1272854" cy="561846"/>
          </a:xfrm>
          <a:prstGeom prst="rect">
            <a:avLst/>
          </a:prstGeom>
        </p:spPr>
      </p:pic>
      <p:pic>
        <p:nvPicPr>
          <p:cNvPr id="40" name="Afbeelding 39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ED48FBE5-A98D-4C0F-8FBF-30EC2A7ED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08" y="2738288"/>
            <a:ext cx="1213691" cy="124040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998FB728-3051-4BA0-AA28-FA63A6801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82" y="2773743"/>
            <a:ext cx="1213691" cy="1240402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58FCE97A-F794-4A00-84E2-C94D4EFEA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8" y="2769954"/>
            <a:ext cx="1128398" cy="1153232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3D3B3373-D66B-4523-8EE4-6D34A4354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59" y="2765499"/>
            <a:ext cx="1143843" cy="1169017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8FD41F50-40EB-4384-A780-0D756C0CB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45" y="2806909"/>
            <a:ext cx="1092239" cy="1116277"/>
          </a:xfrm>
          <a:prstGeom prst="rect">
            <a:avLst/>
          </a:prstGeom>
        </p:spPr>
      </p:pic>
      <p:sp>
        <p:nvSpPr>
          <p:cNvPr id="51" name="Tekstvak 50">
            <a:extLst>
              <a:ext uri="{FF2B5EF4-FFF2-40B4-BE49-F238E27FC236}">
                <a16:creationId xmlns:a16="http://schemas.microsoft.com/office/drawing/2014/main" id="{44F7A71F-EB52-475E-9BFD-42D68DA1D82E}"/>
              </a:ext>
            </a:extLst>
          </p:cNvPr>
          <p:cNvSpPr txBox="1"/>
          <p:nvPr/>
        </p:nvSpPr>
        <p:spPr>
          <a:xfrm>
            <a:off x="1268834" y="4216551"/>
            <a:ext cx="10165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accent1"/>
                </a:solidFill>
                <a:latin typeface="Praktika Rnd" panose="00000500000000000000" pitchFamily="50" charset="0"/>
              </a:rPr>
              <a:t>Slapen		Sporten		    Tip	    Vermoeidheid	Voeding		WC	Dokter en verpleegkundige</a:t>
            </a:r>
            <a:endParaRPr lang="nl-NL" dirty="0"/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64632AAE-20FC-4FF0-B536-505352D39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03" y="2773980"/>
            <a:ext cx="1143844" cy="1169018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6A35A7B1-2737-4C84-89C8-D449D5A029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84" y="2688162"/>
            <a:ext cx="1143844" cy="1169017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E6B699B3-4433-4D98-AAF3-6B3AA199B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48" y="2677305"/>
            <a:ext cx="1185262" cy="1211348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A8FCBAD7-DA5F-4226-93A6-1E625E14C9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23" y="4528287"/>
            <a:ext cx="1213692" cy="1240403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20A2456C-A287-48AA-BD1C-3F3E7257D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7" y="4528287"/>
            <a:ext cx="1251705" cy="1279253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C509D2FE-33ED-45C1-88C7-11ADD974B3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64" y="4520313"/>
            <a:ext cx="1259508" cy="1287227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B305F395-1AD6-422C-B359-212430D1F3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59" y="4502776"/>
            <a:ext cx="1276667" cy="1304764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AAB89937-0574-4BF4-A6A2-C80EC162F0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43" y="4540862"/>
            <a:ext cx="1201388" cy="1227828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6C3E1D0F-8193-49B7-9C06-56551FE9D1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02" y="4520313"/>
            <a:ext cx="1276667" cy="1304764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0B1FDF3C-6AB6-4C0E-833F-BA09CC5814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31" y="4538876"/>
            <a:ext cx="1337323" cy="13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4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CC NL">
      <a:dk1>
        <a:srgbClr val="2E2B21"/>
      </a:dk1>
      <a:lt1>
        <a:srgbClr val="FFFFFF"/>
      </a:lt1>
      <a:dk2>
        <a:srgbClr val="605B4F"/>
      </a:dk2>
      <a:lt2>
        <a:srgbClr val="209ECC"/>
      </a:lt2>
      <a:accent1>
        <a:srgbClr val="562385"/>
      </a:accent1>
      <a:accent2>
        <a:srgbClr val="E7334C"/>
      </a:accent2>
      <a:accent3>
        <a:srgbClr val="C098E4"/>
      </a:accent3>
      <a:accent4>
        <a:srgbClr val="F39BA8"/>
      </a:accent4>
      <a:accent5>
        <a:srgbClr val="C9EBF7"/>
      </a:accent5>
      <a:accent6>
        <a:srgbClr val="2E2B21"/>
      </a:accent6>
      <a:hlink>
        <a:srgbClr val="2E2B21"/>
      </a:hlink>
      <a:folHlink>
        <a:srgbClr val="2E2B21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45</Words>
  <Application>Microsoft Office PowerPoint</Application>
  <PresentationFormat>Breedbeeld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Praktika Rnd</vt:lpstr>
      <vt:lpstr>Tw Cen MT</vt:lpstr>
      <vt:lpstr>Tw Cen MT Condensed</vt:lpstr>
      <vt:lpstr>Wingdings 3</vt:lpstr>
      <vt:lpstr>Integraal</vt:lpstr>
      <vt:lpstr>Plaatjes IBD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Regioservice Crohn &amp; Colitis NL</dc:creator>
  <cp:lastModifiedBy>Barbara Davidson</cp:lastModifiedBy>
  <cp:revision>24</cp:revision>
  <dcterms:created xsi:type="dcterms:W3CDTF">2020-09-29T08:16:29Z</dcterms:created>
  <dcterms:modified xsi:type="dcterms:W3CDTF">2022-01-31T13:55:24Z</dcterms:modified>
</cp:coreProperties>
</file>